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Hubot Sans"/>
      <p:regular r:id="rId18"/>
    </p:embeddedFont>
    <p:embeddedFont>
      <p:font typeface="Hubot Sans"/>
      <p:regular r:id="rId19"/>
    </p:embeddedFont>
    <p:embeddedFont>
      <p:font typeface="Roboto Condensed"/>
      <p:regular r:id="rId20"/>
    </p:embeddedFont>
    <p:embeddedFont>
      <p:font typeface="Roboto Condensed"/>
      <p:regular r:id="rId21"/>
    </p:embeddedFont>
    <p:embeddedFont>
      <p:font typeface="Roboto Condensed"/>
      <p:regular r:id="rId22"/>
    </p:embeddedFont>
    <p:embeddedFont>
      <p:font typeface="Roboto Condensed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3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3D COIN COLLECTOR / TREASURE HUNT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0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CSC-317 – Computer Graphics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19409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Khaled Hassan Ezz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481214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Ranin Mohamed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543020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Roqia Shehab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38945"/>
            <a:ext cx="30480" cy="2109311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9" name="Text 6"/>
          <p:cNvSpPr/>
          <p:nvPr/>
        </p:nvSpPr>
        <p:spPr>
          <a:xfrm>
            <a:off x="6280190" y="63034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4971"/>
            <a:ext cx="6638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957" y="3933349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3933349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03" y="3933349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933349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248" y="3933349"/>
            <a:ext cx="1448872" cy="90725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571" y="3933349"/>
            <a:ext cx="1448872" cy="90725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93790" y="5241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Leveraging powerful tools for efficient and effective game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32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FUTURE IMPROVEMENTS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9775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ACHIEVEMENTS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0751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Successful implementation of core gameplay mechanics.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80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Demonstrated proficiency in Unity and C# for 3D game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85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Foundation for more complex game projects established.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997756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EXTENSIONS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40751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Health System: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Introduce player damage and health management.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8025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Additional Levels: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Expand gameplay with new environments and challenges.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604825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Implement more sophisticated enemy behaviours and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251"/>
            <a:ext cx="6241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23192"/>
            <a:ext cx="3664744" cy="2589967"/>
          </a:xfrm>
          <a:prstGeom prst="roundRect">
            <a:avLst>
              <a:gd name="adj" fmla="val 5649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723192"/>
            <a:ext cx="121920" cy="258996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1980486"/>
            <a:ext cx="30587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THIRD-PERSON 3D ADVENTURE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2967157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Engaging perspective for immersive gameplay.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723192"/>
            <a:ext cx="3664863" cy="2589967"/>
          </a:xfrm>
          <a:prstGeom prst="roundRect">
            <a:avLst>
              <a:gd name="adj" fmla="val 5649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723192"/>
            <a:ext cx="121920" cy="2589967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1980486"/>
            <a:ext cx="305883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UNITY &amp; C# FOUNDATION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520482" y="2967157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Developed with industry-standard game engine and programming language.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539972"/>
            <a:ext cx="3664744" cy="3015258"/>
          </a:xfrm>
          <a:prstGeom prst="roundRect">
            <a:avLst>
              <a:gd name="adj" fmla="val 485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539972"/>
            <a:ext cx="121920" cy="3015258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4797266"/>
            <a:ext cx="3058716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GAMEPLAY LOOP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628924" y="6209228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Collect coins, unlock key, open gate, avoid enemies, reach checkpoint.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268"/>
            <a:ext cx="5807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96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served as a practical learning experience, focusing on fundamental game development concepts.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73772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70165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MASTERING UNITY BASICS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4640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Hands-on experience with the Unity editor and its core functionalities.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73772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70165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PLAYER INTERACTION DESIGN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54640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Implementing robust player movement and environmental interaction systems.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737729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701659"/>
            <a:ext cx="3936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SIMPLE AI INTEGRATION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1920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Developing basic enemy artificial intelligence for dynamic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753522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GRAPHICS TECHNIQUES USED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438" y="1452563"/>
            <a:ext cx="55316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LIGHTING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Unity's built-in lighting system with Directional Light for realistic shadows and depth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2743319"/>
            <a:ext cx="55316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9493" y="2927628"/>
            <a:ext cx="369296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CAMERA TRANSFORMATIONS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Third-person camera that follows player with dynamic adjustment for smooth rotation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4034076"/>
            <a:ext cx="55316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6075" y="4218384"/>
            <a:ext cx="243470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TEXTURE MAPPING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Applied to ground, walls, coins, enemies, and characters for realism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303" y="5324832"/>
            <a:ext cx="55316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SHADERS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Unity's standard shaders handling material properties (color, reflection, shading)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602" y="6615589"/>
            <a:ext cx="55316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ANIMATIONS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Character animations (idle, walking, running, jumping) controlled by Animator Controller with root motion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8092"/>
            <a:ext cx="6635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GAMEPLAY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311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Player Movement: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Walk, run, jump, crouch for varied navigation.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362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Coin Collection: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Tracked score and visual feedback.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413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&amp; Gate Mechanic: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Progressive level unlocking.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464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Enemy Encounters: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Dynamic obstacles for player avoidance.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311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308"/>
            <a:ext cx="6128861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PLAYER CONTROL SYSTEM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114101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90398" y="3641527"/>
            <a:ext cx="347663" cy="22860"/>
          </a:xfrm>
          <a:prstGeom prst="roundRect">
            <a:avLst>
              <a:gd name="adj" fmla="val 114101"/>
            </a:avLst>
          </a:prstGeom>
          <a:solidFill>
            <a:srgbClr val="AEB0A7"/>
          </a:solidFill>
          <a:ln/>
        </p:spPr>
      </p:sp>
      <p:sp>
        <p:nvSpPr>
          <p:cNvPr id="6" name="Shape 3"/>
          <p:cNvSpPr/>
          <p:nvPr/>
        </p:nvSpPr>
        <p:spPr>
          <a:xfrm>
            <a:off x="7250013" y="3587770"/>
            <a:ext cx="130373" cy="130373"/>
          </a:xfrm>
          <a:prstGeom prst="roundRect">
            <a:avLst>
              <a:gd name="adj" fmla="val 350686"/>
            </a:avLst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2652832" y="3517106"/>
            <a:ext cx="396692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INPUT &amp; MOVEMENT SEPARATION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8528" y="3893106"/>
            <a:ext cx="60112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Modular design for responsive and flexible controls.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292340" y="4684633"/>
            <a:ext cx="347663" cy="22860"/>
          </a:xfrm>
          <a:prstGeom prst="roundRect">
            <a:avLst>
              <a:gd name="adj" fmla="val 114101"/>
            </a:avLst>
          </a:prstGeom>
          <a:solidFill>
            <a:srgbClr val="AEB0A7"/>
          </a:solidFill>
          <a:ln/>
        </p:spPr>
      </p:sp>
      <p:sp>
        <p:nvSpPr>
          <p:cNvPr id="10" name="Shape 7"/>
          <p:cNvSpPr/>
          <p:nvPr/>
        </p:nvSpPr>
        <p:spPr>
          <a:xfrm>
            <a:off x="7250013" y="4630876"/>
            <a:ext cx="130373" cy="130373"/>
          </a:xfrm>
          <a:prstGeom prst="roundRect">
            <a:avLst>
              <a:gd name="adj" fmla="val 350686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8010644" y="4560213"/>
            <a:ext cx="349055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THIRDPERSONUSERCONTROL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010644" y="4936212"/>
            <a:ext cx="60112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Handles player input based on user commands.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990398" y="5583793"/>
            <a:ext cx="347663" cy="22860"/>
          </a:xfrm>
          <a:prstGeom prst="roundRect">
            <a:avLst>
              <a:gd name="adj" fmla="val 114101"/>
            </a:avLst>
          </a:prstGeom>
          <a:solidFill>
            <a:srgbClr val="AEB0A7"/>
          </a:solidFill>
          <a:ln/>
        </p:spPr>
      </p:sp>
      <p:sp>
        <p:nvSpPr>
          <p:cNvPr id="14" name="Shape 11"/>
          <p:cNvSpPr/>
          <p:nvPr/>
        </p:nvSpPr>
        <p:spPr>
          <a:xfrm>
            <a:off x="7250013" y="5530036"/>
            <a:ext cx="130373" cy="130373"/>
          </a:xfrm>
          <a:prstGeom prst="roundRect">
            <a:avLst>
              <a:gd name="adj" fmla="val 350686"/>
            </a:avLst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3417927" y="5459373"/>
            <a:ext cx="320182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THIRDPERSONCHARACTER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8528" y="5835372"/>
            <a:ext cx="60112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Manages character physics and animation states.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292340" y="6483072"/>
            <a:ext cx="347663" cy="22860"/>
          </a:xfrm>
          <a:prstGeom prst="roundRect">
            <a:avLst>
              <a:gd name="adj" fmla="val 114101"/>
            </a:avLst>
          </a:prstGeom>
          <a:solidFill>
            <a:srgbClr val="AEB0A7"/>
          </a:solidFill>
          <a:ln/>
        </p:spPr>
      </p:sp>
      <p:sp>
        <p:nvSpPr>
          <p:cNvPr id="18" name="Shape 15"/>
          <p:cNvSpPr/>
          <p:nvPr/>
        </p:nvSpPr>
        <p:spPr>
          <a:xfrm>
            <a:off x="7250013" y="6429315"/>
            <a:ext cx="130373" cy="130373"/>
          </a:xfrm>
          <a:prstGeom prst="roundRect">
            <a:avLst>
              <a:gd name="adj" fmla="val 350686"/>
            </a:avLst>
          </a:prstGeom>
          <a:solidFill>
            <a:srgbClr val="C8CAC1"/>
          </a:solidFill>
          <a:ln/>
        </p:spPr>
      </p:sp>
      <p:sp>
        <p:nvSpPr>
          <p:cNvPr id="19" name="Text 16"/>
          <p:cNvSpPr/>
          <p:nvPr/>
        </p:nvSpPr>
        <p:spPr>
          <a:xfrm>
            <a:off x="8010644" y="6358652"/>
            <a:ext cx="297846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RIGIDBODY &amp; ANIMATOR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010644" y="6734651"/>
            <a:ext cx="60112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Ensures realistic movement and fluid animation transitions.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1793"/>
            <a:ext cx="838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COIN COLLECTION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48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Collision Detection: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Triggers collection upon player contact.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570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UI Score Update: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Real-time feedback on collected coins.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92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Dynamic Coin Counting: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Utilises object tags for efficient tracking.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414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Activation: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Unlocks the gate upon collecting all coins.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265884"/>
            <a:ext cx="4885015" cy="27466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ENEMY AI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71130"/>
            <a:ext cx="68044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1046" y="2597944"/>
            <a:ext cx="5482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NAVMESHAGENT IMPLEMENTATION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01046" y="3088362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Pathfinding for intelligent enemy movement.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1" y="3958828"/>
            <a:ext cx="68044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1208" y="4185642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WAYPOINT PATROL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41208" y="467606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Enemies navigate predefined routes.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232" y="5546527"/>
            <a:ext cx="68044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81488" y="5773341"/>
            <a:ext cx="4138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 OVER ON COLLISION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81488" y="62637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Failure condition triggered by enemy contact.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 STATES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game transitions between distinct states to manage flow and player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PLAYING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Active gameplay and interaction.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52794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 OVER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Failure condition reached, prompt for restart.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916442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WIN CONDITION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Objective complete, player successful.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6142315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 PAUSED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350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Time.timeScale manipulation for pause functionality.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75381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2025-12-29T01:10:21Z</dcterms:created>
  <dcterms:modified xsi:type="dcterms:W3CDTF">2025-12-29T01:10:21Z</dcterms:modified>
</cp:coreProperties>
</file>